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94662" autoAdjust="0"/>
  </p:normalViewPr>
  <p:slideViewPr>
    <p:cSldViewPr>
      <p:cViewPr>
        <p:scale>
          <a:sx n="80" d="100"/>
          <a:sy n="80" d="100"/>
        </p:scale>
        <p:origin x="-1026" y="3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55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306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11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41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8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58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48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45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34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5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ED2D-0F31-4024-A464-E1CA4924D234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38AD4-A2F2-42D5-98D4-8E6002F80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45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8305800" cy="55626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Data </a:t>
            </a:r>
            <a:r>
              <a:rPr lang="en-US" dirty="0" err="1" smtClean="0"/>
              <a:t>Wearhouse</a:t>
            </a:r>
            <a:r>
              <a:rPr lang="en-US" dirty="0" smtClean="0"/>
              <a:t> – </a:t>
            </a:r>
            <a:r>
              <a:rPr lang="en-US" dirty="0" smtClean="0"/>
              <a:t>OLAP Server and ROLAP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6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1" t="25454" r="19178"/>
          <a:stretch/>
        </p:blipFill>
        <p:spPr>
          <a:xfrm>
            <a:off x="1066800" y="457200"/>
            <a:ext cx="7162800" cy="564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33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2" t="17099" b="7056"/>
          <a:stretch/>
        </p:blipFill>
        <p:spPr>
          <a:xfrm rot="5400000">
            <a:off x="1086592" y="-513608"/>
            <a:ext cx="6513616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87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55" r="2164"/>
          <a:stretch/>
        </p:blipFill>
        <p:spPr>
          <a:xfrm rot="5400000">
            <a:off x="1141021" y="-760021"/>
            <a:ext cx="6709558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02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12"/>
          <a:stretch/>
        </p:blipFill>
        <p:spPr>
          <a:xfrm rot="5400000">
            <a:off x="1676400" y="-533400"/>
            <a:ext cx="6858000" cy="79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645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73" b="12424"/>
          <a:stretch/>
        </p:blipFill>
        <p:spPr>
          <a:xfrm rot="5400000">
            <a:off x="1104901" y="-800101"/>
            <a:ext cx="6858000" cy="845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69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85" r="19855" b="9827"/>
          <a:stretch/>
        </p:blipFill>
        <p:spPr>
          <a:xfrm rot="5400000">
            <a:off x="1371600" y="-990600"/>
            <a:ext cx="6553202" cy="822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424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6547</TotalTime>
  <Words>7</Words>
  <Application>Microsoft Office PowerPoint</Application>
  <PresentationFormat>On-screen Show (4:3)</PresentationFormat>
  <Paragraphs>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Data Wearhouse – OLAP Server and ROLAP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</dc:title>
  <dc:creator>User</dc:creator>
  <cp:lastModifiedBy>User</cp:lastModifiedBy>
  <cp:revision>119</cp:revision>
  <dcterms:created xsi:type="dcterms:W3CDTF">2021-05-17T06:25:24Z</dcterms:created>
  <dcterms:modified xsi:type="dcterms:W3CDTF">2021-08-30T10:21:21Z</dcterms:modified>
</cp:coreProperties>
</file>